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2" r:id="rId3"/>
    <p:sldId id="276" r:id="rId4"/>
    <p:sldId id="277" r:id="rId5"/>
    <p:sldId id="278" r:id="rId6"/>
    <p:sldId id="293" r:id="rId7"/>
    <p:sldId id="294" r:id="rId8"/>
    <p:sldId id="295" r:id="rId9"/>
    <p:sldId id="296" r:id="rId10"/>
    <p:sldId id="280" r:id="rId11"/>
    <p:sldId id="281" r:id="rId12"/>
    <p:sldId id="282" r:id="rId13"/>
    <p:sldId id="283" r:id="rId14"/>
    <p:sldId id="284" r:id="rId15"/>
    <p:sldId id="29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2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BFD3F-CBE8-47D6-A888-785A90571089}" type="datetimeFigureOut">
              <a:rPr lang="ko-KR" altLang="en-US" smtClean="0"/>
              <a:t>2020-03-18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6DD59-0F6A-4AD3-A1E2-5153442CED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5142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5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97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69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310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31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941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27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70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342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144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758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23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DFDCD3"/>
          </a:fgClr>
          <a:bgClr>
            <a:srgbClr val="E9E7DA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001477" y="1661135"/>
            <a:ext cx="4310185" cy="2365274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Team </a:t>
              </a:r>
              <a:r>
                <a:rPr lang="en-US" altLang="ko-KR" sz="1050" dirty="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EComm</a:t>
              </a:r>
              <a:endParaRPr lang="en-US" altLang="ko-KR" sz="105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6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액세서리 쇼핑몰</a:t>
              </a:r>
              <a:endParaRPr lang="en-US" altLang="ko-K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grpSp>
        <p:nvGrpSpPr>
          <p:cNvPr id="32" name="그룹 31"/>
          <p:cNvGrpSpPr/>
          <p:nvPr/>
        </p:nvGrpSpPr>
        <p:grpSpPr>
          <a:xfrm>
            <a:off x="4608633" y="3617654"/>
            <a:ext cx="3272207" cy="1354290"/>
            <a:chOff x="5173461" y="4826838"/>
            <a:chExt cx="3272207" cy="1354290"/>
          </a:xfrm>
        </p:grpSpPr>
        <p:sp>
          <p:nvSpPr>
            <p:cNvPr id="33" name="직사각형 32"/>
            <p:cNvSpPr/>
            <p:nvPr/>
          </p:nvSpPr>
          <p:spPr>
            <a:xfrm>
              <a:off x="5173461" y="4826838"/>
              <a:ext cx="3272207" cy="1354290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상품을 구입하시겠습니까</a:t>
              </a:r>
              <a:r>
                <a:rPr lang="en-US" altLang="ko-KR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?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5715372" y="5522295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START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890122" y="5522294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PAUSE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4689190" y="3696295"/>
            <a:ext cx="3272207" cy="1354290"/>
            <a:chOff x="5173461" y="4826838"/>
            <a:chExt cx="3272207" cy="1354290"/>
          </a:xfrm>
        </p:grpSpPr>
        <p:sp>
          <p:nvSpPr>
            <p:cNvPr id="29" name="직사각형 28"/>
            <p:cNvSpPr/>
            <p:nvPr/>
          </p:nvSpPr>
          <p:spPr>
            <a:xfrm>
              <a:off x="5173461" y="4826838"/>
              <a:ext cx="3272207" cy="1354290"/>
            </a:xfrm>
            <a:prstGeom prst="rect">
              <a:avLst/>
            </a:prstGeom>
            <a:solidFill>
              <a:srgbClr val="EBEAE5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상품을 구입하시겠습니까</a:t>
              </a:r>
              <a:r>
                <a:rPr lang="en-US" altLang="ko-KR" sz="20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?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715372" y="5522295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START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890122" y="5522294"/>
              <a:ext cx="963043" cy="40736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PAUSE</a:t>
              </a:r>
              <a:endPara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783765" y="3774936"/>
            <a:ext cx="3272207" cy="1354290"/>
          </a:xfrm>
          <a:prstGeom prst="rect">
            <a:avLst/>
          </a:prstGeom>
          <a:solidFill>
            <a:srgbClr val="EBEAE5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상품을 구입하시겠습니까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?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5304554" y="4483251"/>
            <a:ext cx="963043" cy="407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START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479304" y="4483250"/>
            <a:ext cx="963043" cy="407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PAUSE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F114EF-E15F-4930-AB66-DAB058DF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435" y="4890611"/>
            <a:ext cx="3273281" cy="1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0411"/>
                                      </p:to>
                                    </p:animClr>
                                    <p:set>
                                      <p:cBhvr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  <p:bldP spid="27" grpId="1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회원가입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7265D596-1338-46DD-88AF-1763DECE3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606" y="1172897"/>
            <a:ext cx="9129358" cy="526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2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장바구니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18AFD1B-C1BF-40C9-B993-4931A799A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195" y="1479465"/>
            <a:ext cx="10117460" cy="45477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6B3C05-69E7-4DC5-92F0-DC317903C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71518" y="3654518"/>
            <a:ext cx="1217059" cy="416817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BA999ECC-14A4-45EF-97C8-6031FE6C0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77" y="3617257"/>
            <a:ext cx="721195" cy="4913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1C32D3-0E49-473F-9D96-F227758C2618}"/>
              </a:ext>
            </a:extLst>
          </p:cNvPr>
          <p:cNvSpPr txBox="1"/>
          <p:nvPr/>
        </p:nvSpPr>
        <p:spPr>
          <a:xfrm>
            <a:off x="8413538" y="3401261"/>
            <a:ext cx="2181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장바구니 추가 버튼 </a:t>
            </a:r>
            <a:r>
              <a:rPr lang="ko-KR" altLang="en-US" dirty="0" err="1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클릭시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 장바구니에 상품이 저장된다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95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주문</a:t>
              </a:r>
              <a:r>
                <a: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/</a:t>
              </a:r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결제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B660565-8F94-4C71-9FD1-CAA82EE7C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18" y="1334865"/>
            <a:ext cx="10066364" cy="4693321"/>
          </a:xfrm>
          <a:prstGeom prst="rect">
            <a:avLst/>
          </a:prstGeom>
        </p:spPr>
      </p:pic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1B4EAC4E-8864-4F34-9CE3-94448E31C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5694" y="4667756"/>
            <a:ext cx="471619" cy="483300"/>
          </a:xfrm>
          <a:prstGeom prst="rect">
            <a:avLst/>
          </a:prstGeom>
        </p:spPr>
      </p:pic>
      <p:pic>
        <p:nvPicPr>
          <p:cNvPr id="16" name="그림 15" descr="모니터, 텔레비전, 화면, 빨간색이(가) 표시된 사진&#10;&#10;자동 생성된 설명">
            <a:extLst>
              <a:ext uri="{FF2B5EF4-FFF2-40B4-BE49-F238E27FC236}">
                <a16:creationId xmlns:a16="http://schemas.microsoft.com/office/drawing/2014/main" id="{AB9D02E7-7E06-44E3-B80B-26785C142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23" y="4201978"/>
            <a:ext cx="929762" cy="47161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741B921-9B79-41BF-BFE1-AAB100691D7B}"/>
              </a:ext>
            </a:extLst>
          </p:cNvPr>
          <p:cNvSpPr txBox="1"/>
          <p:nvPr/>
        </p:nvSpPr>
        <p:spPr>
          <a:xfrm>
            <a:off x="1159497" y="5269584"/>
            <a:ext cx="2309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구매하기 버튼을 선택하여 상품을 주문할 수 있다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94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상품리뷰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D509D166-2A25-4407-AD7D-1EE0B3855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27" y="1386698"/>
            <a:ext cx="9926673" cy="4627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40CF96-F537-4B36-BADA-17216D985DC9}"/>
              </a:ext>
            </a:extLst>
          </p:cNvPr>
          <p:cNvSpPr txBox="1"/>
          <p:nvPr/>
        </p:nvSpPr>
        <p:spPr>
          <a:xfrm>
            <a:off x="2960165" y="5659929"/>
            <a:ext cx="6344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리뷰 작성 기능을 사용하여 상품에 대한 리뷰를 쓸 수 있다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sz="2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188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관리자 페이지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310CF56-78AF-4346-9ED8-1FF2445CF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16" y="1175816"/>
            <a:ext cx="9933538" cy="46108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4CD92F-C85D-4382-A431-CDF9E5EB79FF}"/>
              </a:ext>
            </a:extLst>
          </p:cNvPr>
          <p:cNvSpPr txBox="1"/>
          <p:nvPr/>
        </p:nvSpPr>
        <p:spPr>
          <a:xfrm>
            <a:off x="3041028" y="6002164"/>
            <a:ext cx="8058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관리자 페이지에서 회원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/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상품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/</a:t>
            </a:r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후기를 관리할 수 있다</a:t>
            </a:r>
            <a:r>
              <a:rPr lang="en-US" altLang="ko-KR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sz="20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731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EEFD6E-1A4E-4966-B49B-E4FEA59CEFE4}"/>
              </a:ext>
            </a:extLst>
          </p:cNvPr>
          <p:cNvSpPr txBox="1"/>
          <p:nvPr/>
        </p:nvSpPr>
        <p:spPr>
          <a:xfrm>
            <a:off x="4977352" y="3136612"/>
            <a:ext cx="6080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감사합니다</a:t>
            </a:r>
            <a:r>
              <a:rPr lang="en-US" altLang="ko-KR" sz="32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sz="3200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5267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메인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23DE3983-FDAB-49E1-8CA7-46ED9B28D727}"/>
              </a:ext>
            </a:extLst>
          </p:cNvPr>
          <p:cNvSpPr/>
          <p:nvPr/>
        </p:nvSpPr>
        <p:spPr>
          <a:xfrm>
            <a:off x="1084082" y="1585445"/>
            <a:ext cx="1338607" cy="988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스크린샷, 여자, 소녀이(가) 표시된 사진&#10;&#10;자동 생성된 설명">
            <a:extLst>
              <a:ext uri="{FF2B5EF4-FFF2-40B4-BE49-F238E27FC236}">
                <a16:creationId xmlns:a16="http://schemas.microsoft.com/office/drawing/2014/main" id="{AEDB4110-6CFD-4DE8-B0F4-AE1540621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8" y="1412599"/>
            <a:ext cx="10366544" cy="4784558"/>
          </a:xfrm>
          <a:prstGeom prst="rect">
            <a:avLst/>
          </a:prstGeom>
        </p:spPr>
      </p:pic>
      <p:pic>
        <p:nvPicPr>
          <p:cNvPr id="39" name="그림 38" descr="그리기이(가) 표시된 사진&#10;&#10;자동 생성된 설명">
            <a:extLst>
              <a:ext uri="{FF2B5EF4-FFF2-40B4-BE49-F238E27FC236}">
                <a16:creationId xmlns:a16="http://schemas.microsoft.com/office/drawing/2014/main" id="{141A42C7-04D0-4613-B00A-490D75821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16816" y="2630681"/>
            <a:ext cx="1273138" cy="950382"/>
          </a:xfrm>
          <a:prstGeom prst="rect">
            <a:avLst/>
          </a:prstGeom>
        </p:spPr>
      </p:pic>
      <p:pic>
        <p:nvPicPr>
          <p:cNvPr id="41" name="그림 40" descr="모니터, 텔레비전, 화면, 빨간색이(가) 표시된 사진&#10;&#10;자동 생성된 설명">
            <a:extLst>
              <a:ext uri="{FF2B5EF4-FFF2-40B4-BE49-F238E27FC236}">
                <a16:creationId xmlns:a16="http://schemas.microsoft.com/office/drawing/2014/main" id="{300D64EE-0191-4054-A3EE-461DBE5C8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8" y="1585445"/>
            <a:ext cx="1742463" cy="8838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2AA402F-05CB-4145-B647-85240468A3C0}"/>
              </a:ext>
            </a:extLst>
          </p:cNvPr>
          <p:cNvSpPr txBox="1"/>
          <p:nvPr/>
        </p:nvSpPr>
        <p:spPr>
          <a:xfrm>
            <a:off x="851579" y="3804878"/>
            <a:ext cx="2061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로그인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, 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검색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, 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장바구니</a:t>
            </a: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F146835E-A317-44A8-8B62-00355FA18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571" y="1791680"/>
            <a:ext cx="2671428" cy="546167"/>
          </a:xfrm>
          <a:prstGeom prst="rect">
            <a:avLst/>
          </a:prstGeom>
        </p:spPr>
      </p:pic>
      <p:pic>
        <p:nvPicPr>
          <p:cNvPr id="46" name="그림 45" descr="그리기이(가) 표시된 사진&#10;&#10;자동 생성된 설명">
            <a:extLst>
              <a:ext uri="{FF2B5EF4-FFF2-40B4-BE49-F238E27FC236}">
                <a16:creationId xmlns:a16="http://schemas.microsoft.com/office/drawing/2014/main" id="{791177D5-8B19-45E0-90AF-24C6A9DFF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463927" y="1604291"/>
            <a:ext cx="1338607" cy="9503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B837469-64D2-4B56-940C-C696FFBDD25C}"/>
              </a:ext>
            </a:extLst>
          </p:cNvPr>
          <p:cNvSpPr txBox="1"/>
          <p:nvPr/>
        </p:nvSpPr>
        <p:spPr>
          <a:xfrm>
            <a:off x="9021237" y="1894816"/>
            <a:ext cx="203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카테고리</a:t>
            </a:r>
          </a:p>
        </p:txBody>
      </p:sp>
    </p:spTree>
    <p:extLst>
      <p:ext uri="{BB962C8B-B14F-4D97-AF65-F5344CB8AC3E}">
        <p14:creationId xmlns:p14="http://schemas.microsoft.com/office/powerpoint/2010/main" val="222220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메인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D089F5D-D14B-41C7-B675-376AFCF0C7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75" y="1320065"/>
            <a:ext cx="10359250" cy="4784987"/>
          </a:xfrm>
          <a:prstGeom prst="rect">
            <a:avLst/>
          </a:prstGeom>
        </p:spPr>
      </p:pic>
      <p:pic>
        <p:nvPicPr>
          <p:cNvPr id="5" name="그림 4" descr="모니터, 텔레비전, 화면, 빨간색이(가) 표시된 사진&#10;&#10;자동 생성된 설명">
            <a:extLst>
              <a:ext uri="{FF2B5EF4-FFF2-40B4-BE49-F238E27FC236}">
                <a16:creationId xmlns:a16="http://schemas.microsoft.com/office/drawing/2014/main" id="{6525A917-778C-4250-9507-1398F06A1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361" y="3159470"/>
            <a:ext cx="1728162" cy="1106175"/>
          </a:xfrm>
          <a:prstGeom prst="rect">
            <a:avLst/>
          </a:prstGeom>
        </p:spPr>
      </p:pic>
      <p:pic>
        <p:nvPicPr>
          <p:cNvPr id="17" name="그림 16" descr="그리기이(가) 표시된 사진&#10;&#10;자동 생성된 설명">
            <a:extLst>
              <a:ext uri="{FF2B5EF4-FFF2-40B4-BE49-F238E27FC236}">
                <a16:creationId xmlns:a16="http://schemas.microsoft.com/office/drawing/2014/main" id="{0647FC0D-91D5-45CC-B3D5-4E93CCC485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57" y="3379223"/>
            <a:ext cx="826503" cy="6666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81695CA-9E51-4B7C-BF91-81EAE1AC5C61}"/>
              </a:ext>
            </a:extLst>
          </p:cNvPr>
          <p:cNvSpPr txBox="1"/>
          <p:nvPr/>
        </p:nvSpPr>
        <p:spPr>
          <a:xfrm>
            <a:off x="1003769" y="3250891"/>
            <a:ext cx="2386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커서를 가리키면 상품명과 가격이 표시된다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352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카테고리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사진, 다른, 음식이(가) 표시된 사진&#10;&#10;자동 생성된 설명">
            <a:extLst>
              <a:ext uri="{FF2B5EF4-FFF2-40B4-BE49-F238E27FC236}">
                <a16:creationId xmlns:a16="http://schemas.microsoft.com/office/drawing/2014/main" id="{9778E3E0-8349-4709-9C16-B90D58B7F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47" y="1334865"/>
            <a:ext cx="10339692" cy="47759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0E70C7-E9A9-43E6-8597-499243BFD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23" y="1619061"/>
            <a:ext cx="2487605" cy="696853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28D929A0-A70B-4E57-BC45-942B77860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28" y="1584312"/>
            <a:ext cx="1187778" cy="731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81122B3-BBAE-469B-9F8F-B0CC22782DA9}"/>
              </a:ext>
            </a:extLst>
          </p:cNvPr>
          <p:cNvSpPr txBox="1"/>
          <p:nvPr/>
        </p:nvSpPr>
        <p:spPr>
          <a:xfrm>
            <a:off x="8748074" y="1334865"/>
            <a:ext cx="2562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카테고리를 선택하면 해당 종류의 상품이 정렬된다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02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메뉴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3" name="그림 2" descr="음식, 다른이(가) 표시된 사진&#10;&#10;자동 생성된 설명">
            <a:extLst>
              <a:ext uri="{FF2B5EF4-FFF2-40B4-BE49-F238E27FC236}">
                <a16:creationId xmlns:a16="http://schemas.microsoft.com/office/drawing/2014/main" id="{E1B01F2C-BC4B-45A5-B565-B2E109E844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75" y="1334865"/>
            <a:ext cx="10359250" cy="47849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7A2E23-BC2B-414B-9F87-BC6453484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90" y="1563605"/>
            <a:ext cx="1903441" cy="1943165"/>
          </a:xfrm>
          <a:prstGeom prst="rect">
            <a:avLst/>
          </a:prstGeom>
        </p:spPr>
      </p:pic>
      <p:pic>
        <p:nvPicPr>
          <p:cNvPr id="16" name="그림 15" descr="그리기이(가) 표시된 사진&#10;&#10;자동 생성된 설명">
            <a:extLst>
              <a:ext uri="{FF2B5EF4-FFF2-40B4-BE49-F238E27FC236}">
                <a16:creationId xmlns:a16="http://schemas.microsoft.com/office/drawing/2014/main" id="{AEB83D32-137E-4D83-9D92-EB24E7CC7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0598" y="3718401"/>
            <a:ext cx="1153223" cy="5849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F2BD88-A173-4BED-B09C-FB0606266388}"/>
              </a:ext>
            </a:extLst>
          </p:cNvPr>
          <p:cNvSpPr txBox="1"/>
          <p:nvPr/>
        </p:nvSpPr>
        <p:spPr>
          <a:xfrm>
            <a:off x="538448" y="4685122"/>
            <a:ext cx="25346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메뉴는 총 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3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가지 기능이 있다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26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메뉴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D1928DB-DBB8-4A7B-AA67-AAE0C4CAF9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52" y="1303034"/>
            <a:ext cx="10510887" cy="4855029"/>
          </a:xfrm>
          <a:prstGeom prst="rect">
            <a:avLst/>
          </a:prstGeom>
        </p:spPr>
      </p:pic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FA0E0092-1CC2-47B4-B27A-7CED6EBC6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62806" y="2691241"/>
            <a:ext cx="942405" cy="933760"/>
          </a:xfrm>
          <a:prstGeom prst="rect">
            <a:avLst/>
          </a:prstGeom>
        </p:spPr>
      </p:pic>
      <p:pic>
        <p:nvPicPr>
          <p:cNvPr id="22" name="그림 21" descr="모니터, 텔레비전, 화면, 빨간색이(가) 표시된 사진&#10;&#10;자동 생성된 설명">
            <a:extLst>
              <a:ext uri="{FF2B5EF4-FFF2-40B4-BE49-F238E27FC236}">
                <a16:creationId xmlns:a16="http://schemas.microsoft.com/office/drawing/2014/main" id="{AB54E809-02A2-4FF6-B139-CEA0704C7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5" y="1480287"/>
            <a:ext cx="2301188" cy="12066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4D47813-1E84-4AB5-A94F-2AF379B32994}"/>
              </a:ext>
            </a:extLst>
          </p:cNvPr>
          <p:cNvSpPr txBox="1"/>
          <p:nvPr/>
        </p:nvSpPr>
        <p:spPr>
          <a:xfrm>
            <a:off x="658830" y="3721722"/>
            <a:ext cx="2122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로그인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, 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검색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, 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장바구니 기능이다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2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508000" y="377457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메뉴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4" name="그림 3" descr="음식이(가) 표시된 사진&#10;&#10;자동 생성된 설명">
            <a:extLst>
              <a:ext uri="{FF2B5EF4-FFF2-40B4-BE49-F238E27FC236}">
                <a16:creationId xmlns:a16="http://schemas.microsoft.com/office/drawing/2014/main" id="{2A2A7E1C-039A-4441-9A5B-BE1587BC97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34" y="1406283"/>
            <a:ext cx="10004131" cy="462095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F4F0E86-4B5A-4902-B162-FCC35C070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97" y="1741521"/>
            <a:ext cx="2227155" cy="2497114"/>
          </a:xfrm>
          <a:prstGeom prst="rect">
            <a:avLst/>
          </a:prstGeom>
        </p:spPr>
      </p:pic>
      <p:pic>
        <p:nvPicPr>
          <p:cNvPr id="20" name="그림 19" descr="그리기이(가) 표시된 사진&#10;&#10;자동 생성된 설명">
            <a:extLst>
              <a:ext uri="{FF2B5EF4-FFF2-40B4-BE49-F238E27FC236}">
                <a16:creationId xmlns:a16="http://schemas.microsoft.com/office/drawing/2014/main" id="{B21EA70F-B272-4957-8B15-4270E1E898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2787" y="4130101"/>
            <a:ext cx="667972" cy="79308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74EE4B-FC3C-4C33-BAC2-C46BDE438B4F}"/>
              </a:ext>
            </a:extLst>
          </p:cNvPr>
          <p:cNvSpPr txBox="1"/>
          <p:nvPr/>
        </p:nvSpPr>
        <p:spPr>
          <a:xfrm>
            <a:off x="783197" y="5060465"/>
            <a:ext cx="212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장바구니엔 회원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, </a:t>
            </a:r>
            <a:r>
              <a:rPr lang="ko-KR" altLang="en-US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비회원 로그인 상태일 때 모두 상품 저장이 가능하다</a:t>
            </a:r>
            <a:r>
              <a:rPr lang="en-US" altLang="ko-KR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.</a:t>
            </a:r>
            <a:endParaRPr lang="ko-KR" altLang="en-US" dirty="0">
              <a:latin typeface="210 청춘시대 R" panose="02020603020101020101" pitchFamily="18" charset="-127"/>
              <a:ea typeface="210 청춘시대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44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71714" y="304591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로그인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pic>
        <p:nvPicPr>
          <p:cNvPr id="5" name="그림 4" descr="사람, 스크린샷, 실내, 여자이(가) 표시된 사진&#10;&#10;자동 생성된 설명">
            <a:extLst>
              <a:ext uri="{FF2B5EF4-FFF2-40B4-BE49-F238E27FC236}">
                <a16:creationId xmlns:a16="http://schemas.microsoft.com/office/drawing/2014/main" id="{A6123BFD-3E6B-493B-A937-E38C71921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881" y="1510693"/>
            <a:ext cx="9588620" cy="4453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376529-15BB-4132-87A7-866C52653894}"/>
              </a:ext>
            </a:extLst>
          </p:cNvPr>
          <p:cNvSpPr txBox="1"/>
          <p:nvPr/>
        </p:nvSpPr>
        <p:spPr>
          <a:xfrm>
            <a:off x="4860469" y="6020494"/>
            <a:ext cx="456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비회원 로그인</a:t>
            </a:r>
          </a:p>
        </p:txBody>
      </p:sp>
    </p:spTree>
    <p:extLst>
      <p:ext uri="{BB962C8B-B14F-4D97-AF65-F5344CB8AC3E}">
        <p14:creationId xmlns:p14="http://schemas.microsoft.com/office/powerpoint/2010/main" val="2835200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71714" y="304591"/>
            <a:ext cx="11248571" cy="6172811"/>
            <a:chOff x="304800" y="377457"/>
            <a:chExt cx="11248571" cy="6172811"/>
          </a:xfrm>
          <a:effectLst>
            <a:outerShdw dist="1270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6" name="직사각형 5"/>
            <p:cNvSpPr/>
            <p:nvPr/>
          </p:nvSpPr>
          <p:spPr>
            <a:xfrm>
              <a:off x="304800" y="377457"/>
              <a:ext cx="11248571" cy="682032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1"/>
              <a:r>
                <a:rPr lang="ko-KR" altLang="en-US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rPr>
                <a:t>로그인</a:t>
              </a:r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04800" y="1059489"/>
              <a:ext cx="11248571" cy="549077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603016" y="830761"/>
              <a:ext cx="288000" cy="36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205471" y="5406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0156050" y="593561"/>
              <a:ext cx="288000" cy="288000"/>
            </a:xfrm>
            <a:prstGeom prst="rect">
              <a:avLst/>
            </a:prstGeom>
            <a:solidFill>
              <a:srgbClr val="DFDCD3"/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endParaRPr>
            </a:p>
          </p:txBody>
        </p:sp>
        <p:grpSp>
          <p:nvGrpSpPr>
            <p:cNvPr id="14" name="그룹 13"/>
            <p:cNvGrpSpPr/>
            <p:nvPr/>
          </p:nvGrpSpPr>
          <p:grpSpPr>
            <a:xfrm>
              <a:off x="10715634" y="494636"/>
              <a:ext cx="447675" cy="447675"/>
              <a:chOff x="10714248" y="597490"/>
              <a:chExt cx="288000" cy="288000"/>
            </a:xfrm>
          </p:grpSpPr>
          <p:sp>
            <p:nvSpPr>
              <p:cNvPr id="12" name="직사각형 11"/>
              <p:cNvSpPr/>
              <p:nvPr/>
            </p:nvSpPr>
            <p:spPr>
              <a:xfrm rot="2700000">
                <a:off x="10714247" y="732490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 rot="18900000">
                <a:off x="10714248" y="732489"/>
                <a:ext cx="288000" cy="1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2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야놀자 야체 B" panose="02020603020101020101" pitchFamily="18" charset="-127"/>
                  <a:ea typeface="야놀자 야체 B" panose="02020603020101020101" pitchFamily="18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A376529-15BB-4132-87A7-866C52653894}"/>
              </a:ext>
            </a:extLst>
          </p:cNvPr>
          <p:cNvSpPr txBox="1"/>
          <p:nvPr/>
        </p:nvSpPr>
        <p:spPr>
          <a:xfrm>
            <a:off x="4860469" y="6020494"/>
            <a:ext cx="45625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청춘시대 R" panose="02020603020101020101" pitchFamily="18" charset="-127"/>
                <a:ea typeface="210 청춘시대 R" panose="02020603020101020101" pitchFamily="18" charset="-127"/>
              </a:rPr>
              <a:t>관리자 로그인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0D315104-AA31-4119-972C-B9CF7DF51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3" y="1179351"/>
            <a:ext cx="10247659" cy="473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6386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124</Words>
  <Application>Microsoft Office PowerPoint</Application>
  <PresentationFormat>와이드스크린</PresentationFormat>
  <Paragraphs>38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0" baseType="lpstr">
      <vt:lpstr>210 청춘시대 R</vt:lpstr>
      <vt:lpstr>맑은 고딕</vt:lpstr>
      <vt:lpstr>야놀자 야체 B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 </cp:lastModifiedBy>
  <cp:revision>24</cp:revision>
  <dcterms:created xsi:type="dcterms:W3CDTF">2020-03-16T05:47:02Z</dcterms:created>
  <dcterms:modified xsi:type="dcterms:W3CDTF">2020-03-18T03:27:03Z</dcterms:modified>
</cp:coreProperties>
</file>